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15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  <pc:docChgLst>
    <pc:chgData name="EIMAN RASHED ALSHAMSI" userId="dec239b1-2d6a-4770-b3dd-fd18c7da4f7b" providerId="ADAL" clId="{24631DF8-CF78-4DE6-82BB-6BF1B8455067}"/>
    <pc:docChg chg="delSld">
      <pc:chgData name="EIMAN RASHED ALSHAMSI" userId="dec239b1-2d6a-4770-b3dd-fd18c7da4f7b" providerId="ADAL" clId="{24631DF8-CF78-4DE6-82BB-6BF1B8455067}" dt="2023-09-06T08:30:17.348" v="0" actId="47"/>
      <pc:docMkLst>
        <pc:docMk/>
      </pc:docMkLst>
      <pc:sldChg chg="del">
        <pc:chgData name="EIMAN RASHED ALSHAMSI" userId="dec239b1-2d6a-4770-b3dd-fd18c7da4f7b" providerId="ADAL" clId="{24631DF8-CF78-4DE6-82BB-6BF1B8455067}" dt="2023-09-06T08:30:17.348" v="0" actId="47"/>
        <pc:sldMkLst>
          <pc:docMk/>
          <pc:sldMk cId="1204334590" sldId="3318"/>
        </pc:sldMkLst>
      </pc:sldChg>
      <pc:sldMasterChg chg="delSldLayout">
        <pc:chgData name="EIMAN RASHED ALSHAMSI" userId="dec239b1-2d6a-4770-b3dd-fd18c7da4f7b" providerId="ADAL" clId="{24631DF8-CF78-4DE6-82BB-6BF1B8455067}" dt="2023-09-06T08:30:17.348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24631DF8-CF78-4DE6-82BB-6BF1B8455067}" dt="2023-09-06T08:30:17.348" v="0" actId="47"/>
          <pc:sldLayoutMkLst>
            <pc:docMk/>
            <pc:sldMasterMk cId="2144236914" sldId="2147483660"/>
            <pc:sldLayoutMk cId="2226940517" sldId="214748366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25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834575" y="2514534"/>
            <a:ext cx="7505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مهمة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1667300" y="2589700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AD97D0-9627-F1E3-A6E9-5C99A96E932D}"/>
              </a:ext>
            </a:extLst>
          </p:cNvPr>
          <p:cNvSpPr/>
          <p:nvPr/>
        </p:nvSpPr>
        <p:spPr>
          <a:xfrm>
            <a:off x="2579057" y="2552116"/>
            <a:ext cx="593463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تصوير مشهد للطالب باستخدام احد فنون </a:t>
            </a:r>
            <a:r>
              <a:rPr lang="ar-AE" sz="2400">
                <a:ln w="0"/>
                <a:sym typeface="Calibri"/>
              </a:rPr>
              <a:t>التعامل والاتصال </a:t>
            </a:r>
            <a:endParaRPr lang="en-GB" sz="2400" dirty="0">
              <a:ln w="0"/>
              <a:sym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2147B7-11B9-3A05-E14F-7D0F1B88A832}"/>
              </a:ext>
            </a:extLst>
          </p:cNvPr>
          <p:cNvSpPr/>
          <p:nvPr/>
        </p:nvSpPr>
        <p:spPr>
          <a:xfrm>
            <a:off x="9968007" y="572005"/>
            <a:ext cx="163217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الرابع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B0CC57E6-5A1F-7FEF-B6F5-306080B7C653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350429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79778">
                <a:tc>
                  <a:txBody>
                    <a:bodyPr/>
                    <a:lstStyle/>
                    <a:p>
                      <a:r>
                        <a:rPr lang="ar-AE" sz="1400" dirty="0"/>
                        <a:t>يطبق فن التعامل والاتصال في الاجتماعات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 rtl="1" fontAlgn="t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فن التعامل والاتصال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يٌطبق مهارات الاتصال والتواصل الأساسية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547532CC-8970-C1D6-443F-A17D896B4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0166" y="3744246"/>
            <a:ext cx="5631668" cy="285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51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2023-09-06T08:30:25Z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